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1"/>
  </p:notesMasterIdLst>
  <p:handoutMasterIdLst>
    <p:handoutMasterId r:id="rId12"/>
  </p:handoutMasterIdLst>
  <p:sldIdLst>
    <p:sldId id="269" r:id="rId3"/>
    <p:sldId id="268" r:id="rId4"/>
    <p:sldId id="267" r:id="rId5"/>
    <p:sldId id="277" r:id="rId6"/>
    <p:sldId id="270" r:id="rId7"/>
    <p:sldId id="271" r:id="rId8"/>
    <p:sldId id="278" r:id="rId9"/>
    <p:sldId id="272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7577" autoAdjust="0"/>
  </p:normalViewPr>
  <p:slideViewPr>
    <p:cSldViewPr>
      <p:cViewPr varScale="1">
        <p:scale>
          <a:sx n="80" d="100"/>
          <a:sy n="80" d="100"/>
        </p:scale>
        <p:origin x="-114" y="-414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20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4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с одним скругленным углом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Рисунок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06.08.2014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788" y="1196752"/>
            <a:ext cx="4896544" cy="25202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cap="all" dirty="0" smtClean="0"/>
              <a:t>ВСЕРОССИЙСКАЯ НАУЧНАЯ КОНФЕРЕНЦИЯ </a:t>
            </a:r>
            <a:r>
              <a:rPr lang="ru-RU" sz="4400" b="1" cap="all" dirty="0" smtClean="0"/>
              <a:t/>
            </a:r>
            <a:br>
              <a:rPr lang="ru-RU" sz="4400" b="1" cap="all" dirty="0" smtClean="0"/>
            </a:br>
            <a:endParaRPr lang="ru-RU" sz="4400" b="1" i="1" u="sng" dirty="0">
              <a:solidFill>
                <a:schemeClr val="tx2">
                  <a:lumMod val="75000"/>
                </a:schemeClr>
              </a:solidFill>
              <a:effectLst>
                <a:outerShdw blurRad="88900" algn="ctr">
                  <a:prstClr val="black">
                    <a:alpha val="35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pic>
        <p:nvPicPr>
          <p:cNvPr id="16" name="Рисунок 15" descr="858B4439-1024x68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0483" r="10483"/>
          <a:stretch>
            <a:fillRect/>
          </a:stretch>
        </p:blipFill>
        <p:spPr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9756" y="2636912"/>
            <a:ext cx="42484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/>
              <a:t/>
            </a:r>
            <a:br>
              <a:rPr lang="ru-RU" sz="4400" b="1" cap="all" dirty="0" smtClean="0"/>
            </a:br>
            <a:r>
              <a:rPr lang="ru-RU" sz="4800" b="1" i="1" u="sng" cap="all" dirty="0" smtClean="0">
                <a:solidFill>
                  <a:schemeClr val="tx2">
                    <a:lumMod val="75000"/>
                  </a:schemeClr>
                </a:solidFill>
              </a:rPr>
              <a:t>«ФОЛЬКЛОР НАРОДОВ РОССИИ»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4572" y="1124744"/>
            <a:ext cx="4654253" cy="41764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 27 по 31 октября 2014</a:t>
            </a:r>
            <a:r>
              <a:rPr lang="en-US" sz="3200" b="1" dirty="0" smtClean="0"/>
              <a:t> </a:t>
            </a:r>
            <a:r>
              <a:rPr lang="ru-RU" sz="3200" b="1" dirty="0" smtClean="0"/>
              <a:t>г. </a:t>
            </a:r>
            <a:br>
              <a:rPr lang="ru-RU" sz="3200" b="1" dirty="0" smtClean="0"/>
            </a:br>
            <a:r>
              <a:rPr lang="ru-RU" sz="2800" b="1" dirty="0"/>
              <a:t>с</a:t>
            </a:r>
            <a:r>
              <a:rPr lang="ru-RU" sz="2800" b="1" dirty="0" smtClean="0"/>
              <a:t>ектор </a:t>
            </a:r>
            <a:r>
              <a:rPr lang="ru-RU" sz="2800" b="1" dirty="0" smtClean="0"/>
              <a:t>фольклора  </a:t>
            </a:r>
            <a:br>
              <a:rPr lang="ru-RU" sz="2800" b="1" dirty="0" smtClean="0"/>
            </a:br>
            <a:r>
              <a:rPr lang="ru-RU" sz="2800" b="1" dirty="0" smtClean="0"/>
              <a:t>Российского  института истории искусств проводит  Всероссийскую научную  конференцию «Фольклор народов России»</a:t>
            </a:r>
            <a:endParaRPr lang="ru-RU" sz="2800" b="1" dirty="0"/>
          </a:p>
        </p:txBody>
      </p:sp>
      <p:pic>
        <p:nvPicPr>
          <p:cNvPr id="8" name="Рисунок 7" descr="np-vena-alena-album-055_20080510_105319819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703" r="77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54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852" y="0"/>
            <a:ext cx="9673208" cy="11890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включает в себя: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69876" y="1340768"/>
            <a:ext cx="9601202" cy="4191000"/>
          </a:xfrm>
        </p:spPr>
        <p:txBody>
          <a:bodyPr/>
          <a:lstStyle/>
          <a:p>
            <a:r>
              <a:rPr lang="ru-RU" dirty="0" smtClean="0"/>
              <a:t>Научную конференцию «Календарно-обрядовый комплекс народов Евразии».</a:t>
            </a:r>
          </a:p>
          <a:p>
            <a:r>
              <a:rPr lang="ru-RU" dirty="0" smtClean="0"/>
              <a:t>Школу молодых фольклористов «Личность в истории науки и культуры».</a:t>
            </a:r>
          </a:p>
          <a:p>
            <a:r>
              <a:rPr lang="ru-RU" dirty="0" smtClean="0"/>
              <a:t>Всероссийский семинар-лекторий для руководителей фольклорных ансамблей «Обрядовый фольклор на сцене</a:t>
            </a:r>
            <a:r>
              <a:rPr lang="ru-RU" dirty="0" smtClean="0"/>
              <a:t>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DSC03418_site-1024x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892" y="3861048"/>
            <a:ext cx="4506429" cy="29969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858B5203-1024x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4372" y="3836617"/>
            <a:ext cx="4536504" cy="30213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271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1764" y="404664"/>
            <a:ext cx="11665296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«Календарно-обрядовый комплекс народов Евразии»</a:t>
            </a:r>
            <a:endParaRPr lang="en-US" sz="2800" b="1" i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корни календарной приуроченности в традиционных культурах разных народов России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исторический и этнографический контекст обрядов и их тексты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календарно-обрядовое пение и действо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2364" y="486916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Приветствуются аудио- и видеоматериалы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репрезентативные для традиционных культур народов России.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DSC03647_site-1024x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772" y="3140967"/>
            <a:ext cx="5184576" cy="33466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90356" y="3429000"/>
            <a:ext cx="6236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Приглашаем к участию в конференции ученых –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этномузыкологов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,  филологов-фольклористов, этнографов и других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8B48691-1024x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8468" y="836712"/>
            <a:ext cx="4824536" cy="32132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858B4366-1024x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772" y="3068960"/>
            <a:ext cx="5364702" cy="35729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742484" y="4077072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Приглашаем к участию в Школе студентов старших курсов, магистрантов и аспирантов по рекомендации научных руководителей или соответствующих кафедр.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788" y="1268760"/>
            <a:ext cx="609282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/>
              <a:t> лекции ведущих ученых-фольклористов и этнографов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 семинары и </a:t>
            </a:r>
            <a:r>
              <a:rPr lang="ru-RU" sz="2200" dirty="0" err="1" smtClean="0"/>
              <a:t>видеопоказы</a:t>
            </a: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 краткий реферат по теме «Календарный фольклор»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9796" y="332656"/>
            <a:ext cx="10729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молодых фольклористов «Личность в истории науки и культуры»</a:t>
            </a:r>
            <a:endParaRPr lang="en-US" sz="2800" b="1" i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7788" y="4581128"/>
            <a:ext cx="11161240" cy="5760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/>
              <a:t>обсуждение актуальных  вопросов современного  </a:t>
            </a:r>
            <a:r>
              <a:rPr lang="ru-RU" sz="2200" dirty="0" err="1" smtClean="0"/>
              <a:t>фольклоризма</a:t>
            </a:r>
            <a:r>
              <a:rPr lang="ru-RU" sz="2200" dirty="0" smtClean="0"/>
              <a:t>.</a:t>
            </a:r>
          </a:p>
        </p:txBody>
      </p:sp>
      <p:pic>
        <p:nvPicPr>
          <p:cNvPr id="9" name="Рисунок 8" descr="DSC03670_site-1024x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764" y="1196752"/>
            <a:ext cx="5374332" cy="357414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DSC03443_site-1024x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2364" y="1268760"/>
            <a:ext cx="4752528" cy="33416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7788" y="260648"/>
            <a:ext cx="11449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семинар-лекторий для руководителей фольклорных ансамблей «Обрядовый фольклор на сцене»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7788" y="5013176"/>
            <a:ext cx="10873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К участию в семинаре-лектории приглашаем всех, кому небезразлична судьба фольклора на сцене – руководителей и участников фольклорных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ансамблей,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– поделиться своим собственным опытом работы в этом направлении, а также обсудить опыт коллег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64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0" y="476673"/>
            <a:ext cx="4726259" cy="2592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b="1" dirty="0" smtClean="0"/>
              <a:t> В мероприятиях примут участие ведущие ученые России, которые прочитают доклады, проведут лекции и мастер-классы.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25" name="Содержимое 24" descr="858B4902-1024x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5063" y="830091"/>
            <a:ext cx="6786562" cy="4519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2420888"/>
            <a:ext cx="47262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Слушателям Школы и  семинара-лектория будут выданы соответствующие Сертификаты о повышении квалификации. 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37112"/>
            <a:ext cx="47262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результатам работы Школы планируется подготовка и издание сборника статей.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8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otosmall.jpg"/>
          <p:cNvPicPr>
            <a:picLocks noChangeAspect="1"/>
          </p:cNvPicPr>
          <p:nvPr/>
        </p:nvPicPr>
        <p:blipFill>
          <a:blip r:embed="rId2" cstate="print">
            <a:lum bright="54000" contrast="-72000"/>
          </a:blip>
          <a:stretch>
            <a:fillRect/>
          </a:stretch>
        </p:blipFill>
        <p:spPr>
          <a:xfrm>
            <a:off x="1197868" y="836712"/>
            <a:ext cx="9793088" cy="62832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9836" y="332656"/>
            <a:ext cx="9601200" cy="936104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Организационные вопросы</a:t>
            </a:r>
            <a:endParaRPr lang="ru-RU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81844" y="1628800"/>
            <a:ext cx="10657184" cy="476706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расписание конференции включена экскурсия по Санкт-Петербургу.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конференции предусматривает оплату проживания участников в гостиницах Санкт-Петербурга.  Оплата проезда  и питания за счет направляющей стороны.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приезда – 26 октября  2014 г. День отъезда – 2 ноября 2014 г.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Просим присылать заявки на участие и темы будущих выступлений во всех трех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мероприятиях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сентября 2014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 &lt;riiischool@rambler.ru&gt;.  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96 (3)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B1F3B8-5C6F-44DE-A24D-C68A470EC5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TS102801096 (3)</Template>
  <TotalTime>0</TotalTime>
  <Words>253</Words>
  <Application>Microsoft Office PowerPoint</Application>
  <PresentationFormat>Произвольный</PresentationFormat>
  <Paragraphs>31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TS102801096 (3)</vt:lpstr>
      <vt:lpstr>ВСЕРОССИЙСКАЯ НАУЧНАЯ КОНФЕРЕНЦИЯ  </vt:lpstr>
      <vt:lpstr>с 27 по 31 октября 2014 г.  сектор фольклора   Российского  института истории искусств проводит  Всероссийскую научную  конференцию «Фольклор народов России»</vt:lpstr>
      <vt:lpstr>Конференция включает в себя:</vt:lpstr>
      <vt:lpstr>Презентация PowerPoint</vt:lpstr>
      <vt:lpstr>Презентация PowerPoint</vt:lpstr>
      <vt:lpstr>Презентация PowerPoint</vt:lpstr>
      <vt:lpstr> В мероприятиях примут участие ведущие ученые России, которые прочитают доклады, проведут лекции и мастер-классы.   </vt:lpstr>
      <vt:lpstr>Организационные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2014-07-20T16:10:46Z</dcterms:created>
  <dcterms:modified xsi:type="dcterms:W3CDTF">2014-08-06T11:57:01Z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